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Props1.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2.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2026-01-24T11:50:22Z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